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3"/>
  </p:notesMasterIdLst>
  <p:handoutMasterIdLst>
    <p:handoutMasterId r:id="rId14"/>
  </p:handoutMasterIdLst>
  <p:sldIdLst>
    <p:sldId id="324" r:id="rId5"/>
    <p:sldId id="322" r:id="rId6"/>
    <p:sldId id="323" r:id="rId7"/>
    <p:sldId id="325" r:id="rId8"/>
    <p:sldId id="326" r:id="rId9"/>
    <p:sldId id="327" r:id="rId10"/>
    <p:sldId id="328" r:id="rId11"/>
    <p:sldId id="329" r:id="rId12"/>
  </p:sldIdLst>
  <p:sldSz cx="12188825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200">
          <p15:clr>
            <a:srgbClr val="A4A3A4"/>
          </p15:clr>
        </p15:guide>
        <p15:guide id="4" orient="horz" pos="1008">
          <p15:clr>
            <a:srgbClr val="A4A3A4"/>
          </p15:clr>
        </p15:guide>
        <p15:guide id="5" orient="horz" pos="3792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3360">
          <p15:clr>
            <a:srgbClr val="A4A3A4"/>
          </p15:clr>
        </p15:guide>
        <p15:guide id="8" orient="horz" pos="3312">
          <p15:clr>
            <a:srgbClr val="A4A3A4"/>
          </p15:clr>
        </p15:guide>
        <p15:guide id="9" orient="horz" pos="240">
          <p15:clr>
            <a:srgbClr val="A4A3A4"/>
          </p15:clr>
        </p15:guide>
        <p15:guide id="10" orient="horz" pos="432">
          <p15:clr>
            <a:srgbClr val="A4A3A4"/>
          </p15:clr>
        </p15:guide>
        <p15:guide id="11" orient="horz" pos="2784">
          <p15:clr>
            <a:srgbClr val="A4A3A4"/>
          </p15:clr>
        </p15:guide>
        <p15:guide id="12" pos="3839">
          <p15:clr>
            <a:srgbClr val="A4A3A4"/>
          </p15:clr>
        </p15:guide>
        <p15:guide id="13" pos="959">
          <p15:clr>
            <a:srgbClr val="A4A3A4"/>
          </p15:clr>
        </p15:guide>
        <p15:guide id="14" pos="6143">
          <p15:clr>
            <a:srgbClr val="A4A3A4"/>
          </p15:clr>
        </p15:guide>
        <p15:guide id="15" pos="1247">
          <p15:clr>
            <a:srgbClr val="A4A3A4"/>
          </p15:clr>
        </p15:guide>
        <p15:guide id="16" pos="7007">
          <p15:clr>
            <a:srgbClr val="A4A3A4"/>
          </p15:clr>
        </p15:guide>
        <p15:guide id="17" pos="5855">
          <p15:clr>
            <a:srgbClr val="A4A3A4"/>
          </p15:clr>
        </p15:guide>
        <p15:guide id="18" pos="671">
          <p15:clr>
            <a:srgbClr val="A4A3A4"/>
          </p15:clr>
        </p15:guide>
        <p15:guide id="19" pos="7151">
          <p15:clr>
            <a:srgbClr val="A4A3A4"/>
          </p15:clr>
        </p15:guide>
        <p15:guide id="20" pos="31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581" autoAdjust="0"/>
  </p:normalViewPr>
  <p:slideViewPr>
    <p:cSldViewPr showGuides="1">
      <p:cViewPr varScale="1">
        <p:scale>
          <a:sx n="109" d="100"/>
          <a:sy n="109" d="100"/>
        </p:scale>
        <p:origin x="114" y="174"/>
      </p:cViewPr>
      <p:guideLst>
        <p:guide orient="horz" pos="2160"/>
        <p:guide orient="horz" pos="4030"/>
        <p:guide orient="horz" pos="1200"/>
        <p:guide orient="horz" pos="1008"/>
        <p:guide orient="horz" pos="3792"/>
        <p:guide orient="horz"/>
        <p:guide orient="horz" pos="3360"/>
        <p:guide orient="horz" pos="3312"/>
        <p:guide orient="horz" pos="240"/>
        <p:guide orient="horz" pos="432"/>
        <p:guide orient="horz" pos="2784"/>
        <p:guide pos="3839"/>
        <p:guide pos="959"/>
        <p:guide pos="6143"/>
        <p:guide pos="1247"/>
        <p:guide pos="7007"/>
        <p:guide pos="5855"/>
        <p:guide pos="671"/>
        <p:guide pos="7151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249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2/3/2024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2/3/2024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955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ltGray"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1D2498CD-A622-4ACC-98D8-8365C1B868F0}" type="datetime1">
              <a:rPr lang="en-US" smtClean="0"/>
              <a:pPr/>
              <a:t>2/3/2024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80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F3DB-CE40-42F4-BAF4-5D73D1160093}" type="datetime1">
              <a:rPr lang="en-US" smtClean="0"/>
              <a:t>2/3/2024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8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CA6E5-33C6-44C3-9324-1BC5DF93F43F}" type="datetime1">
              <a:rPr lang="en-US" smtClean="0"/>
              <a:t>2/3/2024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67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C1D9-07E1-4387-AF34-89EE2802766D}" type="datetime1">
              <a:rPr lang="en-US" smtClean="0"/>
              <a:t>2/3/2024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89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E85B-B39A-43E9-82DE-E3279D984288}" type="datetime1">
              <a:rPr lang="en-US" smtClean="0"/>
              <a:t>2/3/2024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99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0C95-D35D-47FC-816D-E56328637043}" type="datetime1">
              <a:rPr lang="en-US" smtClean="0"/>
              <a:t>2/3/2024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8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63A7-695C-4C09-B334-6924060F5B71}" type="datetime1">
              <a:rPr lang="en-US" smtClean="0"/>
              <a:t>2/3/2024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B6D02-49B3-41C1-9893-391F698AE757}" type="datetime1">
              <a:rPr lang="en-US" smtClean="0"/>
              <a:t>2/3/2024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6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AC91-90B4-40B7-917F-BAE86E369F96}" type="datetime1">
              <a:rPr lang="en-US" smtClean="0"/>
              <a:t>2/3/2024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1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CF6B-193C-4CEB-9860-F1C5F0818FA3}" type="datetime1">
              <a:rPr lang="en-US" smtClean="0"/>
              <a:t>2/3/2024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95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6CBC3-4EDC-4C84-BDD0-15F2AD890B92}" type="datetime1">
              <a:rPr lang="en-US" smtClean="0"/>
              <a:t>2/3/2024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30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AB525-F3F4-481A-B8D5-B732FA9EB082}" type="datetime1">
              <a:rPr lang="en-US" smtClean="0"/>
              <a:pPr/>
              <a:t>2/3/2024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3442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none" spc="0" baseline="0">
          <a:ln w="9525">
            <a:noFill/>
            <a:prstDash val="solid"/>
          </a:ln>
          <a:solidFill>
            <a:schemeClr val="accent5"/>
          </a:solidFill>
          <a:effectLst/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BFBD5-02EE-A051-56B7-A7C9E9886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3F742-34BE-B84A-FE12-8EEC9A0A6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55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9000" contrast="6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838200"/>
            <a:ext cx="9143998" cy="342900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8800" dirty="0"/>
              <a:t>A Walk Pleasing To God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cap="none" dirty="0">
                <a:solidFill>
                  <a:schemeClr val="tx1"/>
                </a:solidFill>
              </a:rPr>
              <a:t>1 Thessalonians 4:1,2</a:t>
            </a:r>
          </a:p>
        </p:txBody>
      </p:sp>
    </p:spTree>
    <p:extLst>
      <p:ext uri="{BB962C8B-B14F-4D97-AF65-F5344CB8AC3E}">
        <p14:creationId xmlns:p14="http://schemas.microsoft.com/office/powerpoint/2010/main" val="421448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838200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It Is Important To Please God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2" y="1371601"/>
            <a:ext cx="10744199" cy="4648200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Galatians 1:10 “if I still pleased men, I would not be a servant of Christ.”</a:t>
            </a:r>
          </a:p>
          <a:p>
            <a:pPr lvl="0"/>
            <a:r>
              <a:rPr lang="en-US" sz="3200" dirty="0"/>
              <a:t>What does it mean to “Walk With God?</a:t>
            </a:r>
          </a:p>
          <a:p>
            <a:pPr lvl="0"/>
            <a:r>
              <a:rPr lang="en-US" sz="3200" dirty="0"/>
              <a:t>Genesis 5:21-24 “ Enoch walked with God; and he {was} not, for God took him." </a:t>
            </a:r>
          </a:p>
          <a:p>
            <a:pPr lvl="0"/>
            <a:r>
              <a:rPr lang="en-US" sz="3200" dirty="0"/>
              <a:t>Acts 4:13 “they realized that they had been with Jesus."  Their BOLDNESS pointed to this fact!</a:t>
            </a:r>
          </a:p>
          <a:p>
            <a:pPr lvl="0"/>
            <a:r>
              <a:rPr lang="en-US" sz="3200" dirty="0"/>
              <a:t>Acts 19:19; 1 Corinthians 15:33</a:t>
            </a:r>
          </a:p>
        </p:txBody>
      </p:sp>
    </p:spTree>
    <p:extLst>
      <p:ext uri="{BB962C8B-B14F-4D97-AF65-F5344CB8AC3E}">
        <p14:creationId xmlns:p14="http://schemas.microsoft.com/office/powerpoint/2010/main" val="19946944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905000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Remember The Words Of Amos 3:3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2" y="2514601"/>
            <a:ext cx="10744199" cy="3505200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4400" dirty="0"/>
              <a:t>"can two walk together, unless they are agreed?“</a:t>
            </a:r>
          </a:p>
          <a:p>
            <a:pPr marL="0" lvl="0" indent="0" algn="ctr">
              <a:lnSpc>
                <a:spcPct val="100000"/>
              </a:lnSpc>
              <a:buNone/>
            </a:pPr>
            <a:r>
              <a:rPr lang="en-US" sz="4400" dirty="0"/>
              <a:t>WHO ARE YOU WALKING WITH?</a:t>
            </a:r>
          </a:p>
          <a:p>
            <a:pPr marL="0" lvl="0" indent="0" algn="ctr">
              <a:lnSpc>
                <a:spcPct val="100000"/>
              </a:lnSpc>
              <a:buNone/>
            </a:pPr>
            <a:r>
              <a:rPr lang="en-US" sz="4400" dirty="0"/>
              <a:t>You MUST agree with them!</a:t>
            </a:r>
          </a:p>
        </p:txBody>
      </p:sp>
    </p:spTree>
    <p:extLst>
      <p:ext uri="{BB962C8B-B14F-4D97-AF65-F5344CB8AC3E}">
        <p14:creationId xmlns:p14="http://schemas.microsoft.com/office/powerpoint/2010/main" val="73733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2978EF-3262-E391-4758-4367FC9A9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41114BD5-FFAB-8D63-025C-11ED8534F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838200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Walk Before God….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AFC0482-4710-FE7C-1E73-9ED84EFBB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371601"/>
            <a:ext cx="10744199" cy="4648200"/>
          </a:xfrm>
        </p:spPr>
        <p:txBody>
          <a:bodyPr>
            <a:normAutofit fontScale="92500"/>
          </a:bodyPr>
          <a:lstStyle/>
          <a:p>
            <a:pPr lvl="0"/>
            <a:r>
              <a:rPr lang="en-US" sz="3200" dirty="0"/>
              <a:t>NOT going AHEAD of Him, but UNDER HIS SCRUTINY</a:t>
            </a:r>
          </a:p>
          <a:p>
            <a:pPr lvl="0"/>
            <a:r>
              <a:rPr lang="en-US" sz="3200" dirty="0"/>
              <a:t>Genesis 17:1,2 “walk before Me and be blameless”</a:t>
            </a:r>
          </a:p>
          <a:p>
            <a:pPr lvl="0"/>
            <a:r>
              <a:rPr lang="en-US" sz="3200" dirty="0"/>
              <a:t>James 1:22-25 “doers of the word, and not hearers only”</a:t>
            </a:r>
          </a:p>
          <a:p>
            <a:pPr lvl="0"/>
            <a:r>
              <a:rPr lang="en-US" sz="3200" dirty="0"/>
              <a:t>Proverbs 15:3 “eyes of the Lord {are} in every place”</a:t>
            </a:r>
          </a:p>
          <a:p>
            <a:pPr lvl="0"/>
            <a:r>
              <a:rPr lang="en-US" sz="3200" dirty="0"/>
              <a:t>1 Peter 3:8-12 “all of {you be} of one mind, having compassion for one another; love as brothers, {be} tenderhearted, {be} courteous”</a:t>
            </a:r>
          </a:p>
          <a:p>
            <a:pPr lvl="0"/>
            <a:r>
              <a:rPr lang="en-US" sz="3200" dirty="0"/>
              <a:t>Isaiah 38:2,3; Acts 20:18</a:t>
            </a:r>
          </a:p>
        </p:txBody>
      </p:sp>
    </p:spTree>
    <p:extLst>
      <p:ext uri="{BB962C8B-B14F-4D97-AF65-F5344CB8AC3E}">
        <p14:creationId xmlns:p14="http://schemas.microsoft.com/office/powerpoint/2010/main" val="27356999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3F1E9E-C59B-FBBC-0324-4753195D5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D3B464A-226A-F334-5870-81E8855FD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838200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Walk After God….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941EFC5-BAE8-27E3-D53B-E2E903F66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3" y="1371600"/>
            <a:ext cx="10515600" cy="4876799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That is To FOLLOW HIS TEACHING</a:t>
            </a:r>
          </a:p>
          <a:p>
            <a:pPr lvl="0"/>
            <a:r>
              <a:rPr lang="en-US" sz="3200" dirty="0"/>
              <a:t>Deuteronomy 13:4 “ walk after the Lord your God”</a:t>
            </a:r>
          </a:p>
          <a:p>
            <a:pPr lvl="0"/>
            <a:r>
              <a:rPr lang="en-US" sz="3200" dirty="0"/>
              <a:t>Exodus 23:2 “You shall not follow a crowd to do evil;..."</a:t>
            </a:r>
          </a:p>
          <a:p>
            <a:pPr lvl="0"/>
            <a:r>
              <a:rPr lang="en-US" sz="3200" dirty="0"/>
              <a:t>1 Kings 11:1-8 – Solomon followed after foreign wives</a:t>
            </a:r>
          </a:p>
          <a:p>
            <a:pPr lvl="0"/>
            <a:r>
              <a:rPr lang="en-US" sz="3200" dirty="0"/>
              <a:t>Acts 5:29 “obey God rather than men.“</a:t>
            </a:r>
          </a:p>
          <a:p>
            <a:pPr lvl="0"/>
            <a:r>
              <a:rPr lang="en-US" sz="3200" dirty="0"/>
              <a:t>Proverbs 22:6; 2 Timothy 1:5; Ecclesiastes 12:1</a:t>
            </a:r>
          </a:p>
        </p:txBody>
      </p:sp>
    </p:spTree>
    <p:extLst>
      <p:ext uri="{BB962C8B-B14F-4D97-AF65-F5344CB8AC3E}">
        <p14:creationId xmlns:p14="http://schemas.microsoft.com/office/powerpoint/2010/main" val="281822356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EF7AC6-7F7A-8E89-9BF4-2CDD17D6C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7D8594C6-35C7-4F1F-2C5B-6C716CD13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219200"/>
          </a:xfrm>
        </p:spPr>
        <p:txBody>
          <a:bodyPr>
            <a:normAutofit fontScale="90000"/>
          </a:bodyPr>
          <a:lstStyle/>
          <a:p>
            <a:r>
              <a:rPr lang="en-US" sz="4800" dirty="0">
                <a:solidFill>
                  <a:schemeClr val="tx1"/>
                </a:solidFill>
              </a:rPr>
              <a:t>Every Christian Concerned with the Way They Walk Every Day….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03D4DBB-E36B-7877-6EE4-F9A8DBEB4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312" y="1676400"/>
            <a:ext cx="10744199" cy="4648200"/>
          </a:xfrm>
        </p:spPr>
        <p:txBody>
          <a:bodyPr>
            <a:noAutofit/>
          </a:bodyPr>
          <a:lstStyle/>
          <a:p>
            <a:pPr lvl="0">
              <a:lnSpc>
                <a:spcPct val="80000"/>
              </a:lnSpc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Transgressive</a:t>
            </a:r>
            <a:r>
              <a:rPr lang="en-US" sz="2800" dirty="0"/>
              <a:t> – engage in innovations, suchlike</a:t>
            </a:r>
          </a:p>
          <a:p>
            <a:pPr lvl="0">
              <a:lnSpc>
                <a:spcPct val="80000"/>
              </a:lnSpc>
            </a:pPr>
            <a:r>
              <a:rPr lang="en-US" sz="2800" dirty="0"/>
              <a:t>2 John 9-11 “not abide in the doctrine of Christ does not have God”</a:t>
            </a:r>
          </a:p>
          <a:p>
            <a:pPr lvl="0">
              <a:lnSpc>
                <a:spcPct val="80000"/>
              </a:lnSpc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Digressive</a:t>
            </a:r>
            <a:r>
              <a:rPr lang="en-US" sz="2800" dirty="0"/>
              <a:t> – turning aside</a:t>
            </a:r>
          </a:p>
          <a:p>
            <a:pPr lvl="0">
              <a:lnSpc>
                <a:spcPct val="80000"/>
              </a:lnSpc>
            </a:pPr>
            <a:r>
              <a:rPr lang="en-US" sz="2800" dirty="0"/>
              <a:t>1 Timothy 1:5-7 “some, having strayed”</a:t>
            </a:r>
          </a:p>
          <a:p>
            <a:pPr lvl="0">
              <a:lnSpc>
                <a:spcPct val="80000"/>
              </a:lnSpc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Retrogressive</a:t>
            </a:r>
            <a:r>
              <a:rPr lang="en-US" sz="2800" dirty="0"/>
              <a:t> – Ruth’s sister-in-law – Ruth 1:8-13</a:t>
            </a:r>
          </a:p>
          <a:p>
            <a:pPr lvl="0">
              <a:lnSpc>
                <a:spcPct val="80000"/>
              </a:lnSpc>
            </a:pPr>
            <a:r>
              <a:rPr lang="en-US" sz="2800" dirty="0"/>
              <a:t>2 Timothy 4:10  “Demas has forsaken me”</a:t>
            </a:r>
          </a:p>
          <a:p>
            <a:pPr lvl="0">
              <a:lnSpc>
                <a:spcPct val="80000"/>
              </a:lnSpc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Progressive </a:t>
            </a:r>
            <a:r>
              <a:rPr lang="en-US" sz="2800" dirty="0"/>
              <a:t>– Growth &amp; Development – Good / Bad</a:t>
            </a:r>
          </a:p>
          <a:p>
            <a:pPr lvl="0">
              <a:lnSpc>
                <a:spcPct val="80000"/>
              </a:lnSpc>
            </a:pPr>
            <a:r>
              <a:rPr lang="en-US" sz="2800" dirty="0"/>
              <a:t>Galatians 1:14 “in Judaism beyond many“</a:t>
            </a:r>
          </a:p>
        </p:txBody>
      </p:sp>
    </p:spTree>
    <p:extLst>
      <p:ext uri="{BB962C8B-B14F-4D97-AF65-F5344CB8AC3E}">
        <p14:creationId xmlns:p14="http://schemas.microsoft.com/office/powerpoint/2010/main" val="522897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1AF898-8F13-39FE-A918-3645DA5C8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65DA7C07-584E-6903-0F0C-E250D390E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812" y="381000"/>
            <a:ext cx="10363199" cy="1219200"/>
          </a:xfrm>
        </p:spPr>
        <p:txBody>
          <a:bodyPr>
            <a:normAutofit fontScale="90000"/>
          </a:bodyPr>
          <a:lstStyle/>
          <a:p>
            <a:r>
              <a:rPr lang="en-US" sz="4800" dirty="0">
                <a:solidFill>
                  <a:schemeClr val="tx1"/>
                </a:solidFill>
              </a:rPr>
              <a:t>Going Outside The Authority Of The Scriptures For The Sake Of Progress….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96ECD5A-B8B4-2C5F-64AF-B3D7CD765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312" y="1828800"/>
            <a:ext cx="10744199" cy="4495800"/>
          </a:xfrm>
        </p:spPr>
        <p:txBody>
          <a:bodyPr>
            <a:noAutofit/>
          </a:bodyPr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Digressing, Transgressing, and Regressing!</a:t>
            </a:r>
            <a:endParaRPr lang="en-US" sz="4000" dirty="0"/>
          </a:p>
          <a:p>
            <a:pPr marL="0" lvl="0" indent="0" algn="ctr">
              <a:lnSpc>
                <a:spcPct val="100000"/>
              </a:lnSpc>
              <a:buNone/>
            </a:pPr>
            <a:r>
              <a:rPr lang="en-US" sz="4000" dirty="0"/>
              <a:t>The GROWTH we are to experience in our walk WITH, BEFORE and AFTER GOD is clearly stated by 2 Peter 3:17,18</a:t>
            </a:r>
          </a:p>
          <a:p>
            <a:pPr marL="0" lvl="0" indent="0" algn="ctr">
              <a:lnSpc>
                <a:spcPct val="100000"/>
              </a:lnSpc>
              <a:buNone/>
            </a:pPr>
            <a:r>
              <a:rPr lang="en-US" sz="5400" dirty="0"/>
              <a:t>How Are YOU WALKING TODAY?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421825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Blue atom design templat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a:style>
    </a:spDef>
    <a:lnDef>
      <a:spPr>
        <a:ln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ue atom design slides.potx" id="{20958743-FA80-43E5-9586-B48EF2BE42B5}" vid="{6B9132C0-2E4C-4DF6-B21A-C2322474BD21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49C11C-71DC-49B6-ACD8-27E3AE088D14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875BD71-4A33-4FB7-88CA-777C4D9E6E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F78577-2839-4BFF-9EC7-673BD8FEBD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atom design slides</Template>
  <TotalTime>299</TotalTime>
  <Words>395</Words>
  <Application>Microsoft Office PowerPoint</Application>
  <PresentationFormat>Custom</PresentationFormat>
  <Paragraphs>40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Century Gothic</vt:lpstr>
      <vt:lpstr>Blue atom design template</vt:lpstr>
      <vt:lpstr>PowerPoint Presentation</vt:lpstr>
      <vt:lpstr>A Walk Pleasing To God</vt:lpstr>
      <vt:lpstr>It Is Important To Please God</vt:lpstr>
      <vt:lpstr>Remember The Words Of Amos 3:3</vt:lpstr>
      <vt:lpstr>Walk Before God….</vt:lpstr>
      <vt:lpstr>Walk After God….</vt:lpstr>
      <vt:lpstr>Every Christian Concerned with the Way They Walk Every Day….</vt:lpstr>
      <vt:lpstr>Going Outside The Authority Of The Scriptures For The Sake Of Progress….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9</cp:revision>
  <dcterms:created xsi:type="dcterms:W3CDTF">2024-02-02T01:56:27Z</dcterms:created>
  <dcterms:modified xsi:type="dcterms:W3CDTF">2024-02-04T01:42:31Z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74069000</vt:r8>
  </property>
  <property fmtid="{D5CDD505-2E9C-101B-9397-08002B2CF9AE}" pid="3" name="HiddenCategoryTags">
    <vt:lpwstr/>
  </property>
  <property fmtid="{D5CDD505-2E9C-101B-9397-08002B2CF9AE}" pid="4" name="InternalTags">
    <vt:lpwstr/>
  </property>
  <property fmtid="{D5CDD505-2E9C-101B-9397-08002B2CF9AE}" pid="5" name="CategoryTags">
    <vt:lpwstr/>
  </property>
  <property fmtid="{D5CDD505-2E9C-101B-9397-08002B2CF9AE}" pid="6" name="Applications">
    <vt:lpwstr/>
  </property>
  <property fmtid="{D5CDD505-2E9C-101B-9397-08002B2CF9AE}" pid="7" name="CampaignTags">
    <vt:lpwstr/>
  </property>
  <property fmtid="{D5CDD505-2E9C-101B-9397-08002B2CF9AE}" pid="8" name="ScenarioTags">
    <vt:lpwstr/>
  </property>
  <property fmtid="{D5CDD505-2E9C-101B-9397-08002B2CF9AE}" pid="9" name="ContentTypeId">
    <vt:lpwstr>0x010100AA3F7D94069FF64A86F7DFF56D60E3BE</vt:lpwstr>
  </property>
  <property fmtid="{D5CDD505-2E9C-101B-9397-08002B2CF9AE}" pid="10" name="FeatureTags">
    <vt:lpwstr/>
  </property>
  <property fmtid="{D5CDD505-2E9C-101B-9397-08002B2CF9AE}" pid="11" name="LocalizationTags">
    <vt:lpwstr/>
  </property>
</Properties>
</file>